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D04ADD-3B21-4C29-A0E5-DF1B81F7952E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407C3A-B6C4-47C1-930F-F1F177667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Речевой уголок в детском саду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96d081ae6f112e44a8bf629be44b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76872"/>
            <a:ext cx="5832647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cation.simcat.ru/dou211/img/1330429639_8_marta_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u30.rybadm.ru/images/p22_shk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Требования к содержанию речевого центра в старшей группе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460851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Уголок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7-8 книг различной тематики и жанров 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Портреты 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писателей в соответствии с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программой.</a:t>
            </a: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Альбомы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иллюстрации дополняются о Родине, о технике.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Книги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созданные на рисунках детей на темы произведений детских писателей.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Портреты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художников – иллюстраторов.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Дидактические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на формирование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словаря, 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подготовке к обучению грамоте.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Игры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небылицы, игры –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картинки.</a:t>
            </a: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Азбука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 различной фактуры.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Альбомы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загадок, скороговорок, </a:t>
            </a:r>
            <a:r>
              <a:rPr lang="ru-RU" sz="4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стихов.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Трафареты,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шаблоны для подготовки руки к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письму.</a:t>
            </a: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Игры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развитие ручной умелости.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Картотека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словесных речевых игр.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Дидактический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для изображения букв </a:t>
            </a:r>
            <a:r>
              <a:rPr lang="ru-RU" sz="4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(верёвочки, шнурки проволока, камушки, песок, пластилин и др.)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 разного цвета, размера,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Иллюстрации 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памятниках и музеях старины.</a:t>
            </a:r>
          </a:p>
          <a:p>
            <a:pPr lvl="0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Карта России.</a:t>
            </a: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nuda.ru/nuda/127/126475/126475_html_m75a6a3d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367070-14422899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8e7fb86ddb9b14201089addddd760cf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7bb24939dbb096b4417dedd74b11700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246010-1413087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kmdou35.rusedu.net/gallery/525/P1000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h1aa0abgczd7be.xn--p1ai/media/_versions_/competitions/covers/%D0%BB%D0%BE%D0%B3%D0%BE_contest_deta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22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Речевой уголок в детском саду</vt:lpstr>
      <vt:lpstr>Требования к содержанию речевого центра в старшей группе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содержанию речевого центра в старшей группе</dc:title>
  <dc:creator>Николай</dc:creator>
  <cp:lastModifiedBy>Николай</cp:lastModifiedBy>
  <cp:revision>4</cp:revision>
  <dcterms:created xsi:type="dcterms:W3CDTF">2017-05-09T10:58:02Z</dcterms:created>
  <dcterms:modified xsi:type="dcterms:W3CDTF">2017-05-09T12:07:26Z</dcterms:modified>
</cp:coreProperties>
</file>