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8" d="100"/>
          <a:sy n="98" d="100"/>
        </p:scale>
        <p:origin x="2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25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5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71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0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8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3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505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0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12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8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496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9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71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21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6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2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44E5CC-6C73-45FD-BDF7-47F7D6112D13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CBCDC8-E2CE-4E84-AEBC-88A8D2F97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4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298513"/>
            <a:ext cx="5308866" cy="2202652"/>
          </a:xfrm>
        </p:spPr>
        <p:txBody>
          <a:bodyPr>
            <a:normAutofit fontScale="90000"/>
          </a:bodyPr>
          <a:lstStyle/>
          <a:p>
            <a:pPr>
              <a:spcBef>
                <a:spcPts val="650"/>
              </a:spcBef>
              <a:spcAft>
                <a:spcPts val="1945"/>
              </a:spcAft>
            </a:pPr>
            <a:r>
              <a:rPr lang="ru-RU" kern="1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kern="1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kern="1800" dirty="0" smtClean="0">
                <a:solidFill>
                  <a:srgbClr val="7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kern="1800" dirty="0">
                <a:solidFill>
                  <a:srgbClr val="7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Домашние животные»</a:t>
            </a:r>
            <a:r>
              <a:rPr lang="ru-RU" dirty="0">
                <a:solidFill>
                  <a:srgbClr val="700000"/>
                </a:solidFill>
                <a:effectLst/>
              </a:rPr>
              <a:t/>
            </a:r>
            <a:br>
              <a:rPr lang="ru-RU" dirty="0">
                <a:solidFill>
                  <a:srgbClr val="700000"/>
                </a:solidFill>
                <a:effectLst/>
              </a:rPr>
            </a:br>
            <a:endParaRPr lang="ru-RU" dirty="0">
              <a:solidFill>
                <a:srgbClr val="7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589240"/>
            <a:ext cx="5680720" cy="10801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b="1" dirty="0" smtClean="0"/>
              <a:t>Автор: </a:t>
            </a:r>
            <a:r>
              <a:rPr lang="ru-RU" b="1" dirty="0"/>
              <a:t>воспитатель МБДОУ «Детский сад комбинированного вида №16 «Колокольчик»</a:t>
            </a:r>
          </a:p>
          <a:p>
            <a:pPr>
              <a:lnSpc>
                <a:spcPct val="110000"/>
              </a:lnSpc>
            </a:pPr>
            <a:r>
              <a:rPr lang="ru-RU" b="1" dirty="0"/>
              <a:t>Игнатова Анастасия Александровна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861048"/>
            <a:ext cx="2728309" cy="20544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50"/>
              </a:spcBef>
              <a:spcAft>
                <a:spcPts val="1945"/>
              </a:spcAft>
            </a:pPr>
            <a:r>
              <a:rPr lang="ru-RU" b="1" kern="1800" smtClean="0">
                <a:solidFill>
                  <a:srgbClr val="7030A0"/>
                </a:solidFill>
                <a:latin typeface="Times New Roman" panose="02020603050405020304" pitchFamily="18" charset="0"/>
              </a:rPr>
              <a:t>Материалы к ООД</a:t>
            </a:r>
            <a:endParaRPr lang="ru-RU" dirty="0"/>
          </a:p>
          <a:p>
            <a:pPr algn="ctr">
              <a:spcBef>
                <a:spcPts val="650"/>
              </a:spcBef>
              <a:spcAft>
                <a:spcPts val="1945"/>
              </a:spcAft>
            </a:pPr>
            <a:r>
              <a:rPr lang="ru-RU" b="1" kern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«Домашние животные»</a:t>
            </a:r>
            <a:endParaRPr lang="ru-RU" dirty="0"/>
          </a:p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6224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reempics.com/img/picture/Jul/08/dc75ff26ac9b8e706e40a56a6fa7e036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stoprikol.com/img/picture/May/20/45a4eff17e503b74ac3ed7e0eb93ad1b/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301/00000300-69e07a2a/hello_html_617d3b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oneyes.ru/img/picture/Oct/04/90b1046bed48fa69159de79283aef9f2/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641678d3b32af0f76d1da0d328c5cc3d&amp;n=33&amp;h=215&amp;w=3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tfon.com/pic/201510/1920x1200/setfon.com-66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0" y="0"/>
            <a:ext cx="912432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25</Words>
  <Application>Microsoft Office PowerPoint</Application>
  <PresentationFormat>Экран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  «Домашние животные»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Sad</cp:lastModifiedBy>
  <cp:revision>7</cp:revision>
  <dcterms:created xsi:type="dcterms:W3CDTF">2017-01-24T11:40:06Z</dcterms:created>
  <dcterms:modified xsi:type="dcterms:W3CDTF">2021-02-08T05:55:46Z</dcterms:modified>
</cp:coreProperties>
</file>