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10E5A3-03C5-4715-B310-9E50E33D4DA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AE9190-D05B-454D-B3C0-50B44CC414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mirfitness.info/wp-content/uploads/2017/10/Fitbol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72819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проект  «</a:t>
            </a:r>
            <a:r>
              <a:rPr lang="ru-RU" sz="4800" dirty="0" err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4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– гимнастика для детей»</a:t>
            </a:r>
            <a:endParaRPr lang="ru-RU" sz="48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89240"/>
            <a:ext cx="7854696" cy="9361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проекта: воспитатель МБДОУ «Детский сад комбинированного вида №16 «Колокольчик»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Игнатова Анастасия Александровна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2961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</a:rPr>
              <a:t>Классификация упражнений на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фитболах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по целевой направленности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467544" y="2132856"/>
            <a:ext cx="79208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Упражнения </a:t>
            </a:r>
          </a:p>
          <a:p>
            <a:pPr algn="ctr"/>
            <a:r>
              <a:rPr lang="ru-RU" sz="2800" dirty="0" err="1" smtClean="0"/>
              <a:t>фитбол</a:t>
            </a:r>
            <a:r>
              <a:rPr lang="ru-RU" sz="2800" dirty="0" smtClean="0"/>
              <a:t> – гимнастики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4553744"/>
            <a:ext cx="244827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Содействие профилактике и коррекции различных заболеваний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59832" y="4553744"/>
            <a:ext cx="25202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двигательных способностей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16216" y="4625752"/>
            <a:ext cx="23042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музыкально – ритмических и творческих способностей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79712" y="393305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4283968" y="4121696"/>
            <a:ext cx="360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0112" y="3861048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Классификация упражнений </a:t>
            </a:r>
            <a:r>
              <a:rPr lang="ru-RU" sz="4000" dirty="0" err="1" smtClean="0">
                <a:solidFill>
                  <a:schemeClr val="tx1"/>
                </a:solidFill>
              </a:rPr>
              <a:t>фитбол</a:t>
            </a:r>
            <a:r>
              <a:rPr lang="ru-RU" sz="4000" dirty="0" smtClean="0">
                <a:solidFill>
                  <a:schemeClr val="tx1"/>
                </a:solidFill>
              </a:rPr>
              <a:t> – гимнастики по педагогическому признаку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708920"/>
            <a:ext cx="2088232" cy="414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Упражнения на </a:t>
            </a:r>
            <a:r>
              <a:rPr lang="ru-RU" dirty="0" err="1" smtClean="0"/>
              <a:t>фитболах</a:t>
            </a:r>
            <a:r>
              <a:rPr lang="ru-RU" dirty="0" smtClean="0"/>
              <a:t>, используемые на занятиях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2852936"/>
            <a:ext cx="54726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Гимнастические упражнения (разновидности ходьбы, бега, прыжков, ОРУ)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789040"/>
            <a:ext cx="54726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Коррекционно</a:t>
            </a:r>
            <a:r>
              <a:rPr lang="ru-RU" dirty="0" smtClean="0"/>
              <a:t> – профилактические упражнения (профилактика и коррекция различных заболеваний)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4869160"/>
            <a:ext cx="54006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 музыкальные игры и эстафеты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5949280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Упражнения с мячом (броски, перекаты, ведение мяча)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32129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11760" y="42210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39752" y="62373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kern="0" dirty="0" smtClean="0">
                <a:latin typeface="Arial"/>
                <a:cs typeface="Arial"/>
              </a:rPr>
              <a:t>Этапы проекта:</a:t>
            </a:r>
            <a:br>
              <a:rPr lang="ru-RU" sz="4800" b="1" kern="0" dirty="0" smtClean="0">
                <a:latin typeface="Arial"/>
                <a:cs typeface="Arial"/>
              </a:rPr>
            </a:br>
            <a: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  <a:t>Подготовительный</a:t>
            </a:r>
            <a:b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  <a:t>Основной</a:t>
            </a:r>
            <a:b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3600" b="1" kern="0" dirty="0" smtClean="0">
                <a:solidFill>
                  <a:schemeClr val="tx1"/>
                </a:solidFill>
                <a:latin typeface="Arial"/>
                <a:cs typeface="Arial"/>
              </a:rPr>
              <a:t>Заключительный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cdn.sima-land.ru/items/271533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056" y="3933056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Ожидаемые результаты: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396044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7000" b="1" dirty="0" smtClean="0"/>
              <a:t>1. </a:t>
            </a:r>
            <a:r>
              <a:rPr lang="ru-RU" sz="6000" dirty="0" smtClean="0"/>
              <a:t>Положительная динамика в состоянии здоровья и физическая подготовленность детей, снижение заболеваемости воспитанников;</a:t>
            </a:r>
          </a:p>
          <a:p>
            <a:pPr lvl="0"/>
            <a:r>
              <a:rPr lang="ru-RU" sz="7000" b="1" dirty="0" smtClean="0"/>
              <a:t>2. </a:t>
            </a:r>
            <a:r>
              <a:rPr lang="ru-RU" sz="6000" dirty="0" smtClean="0"/>
              <a:t>Увеличение интереса к занятиям физической культуры, к здоровому образу жизни;</a:t>
            </a:r>
          </a:p>
          <a:p>
            <a:pPr lvl="0"/>
            <a:r>
              <a:rPr lang="ru-RU" sz="7000" b="1" dirty="0" smtClean="0"/>
              <a:t>3</a:t>
            </a:r>
            <a:r>
              <a:rPr lang="ru-RU" sz="6000" dirty="0" smtClean="0"/>
              <a:t>. Заинтересованность родителей, в различных формах оздоровления детей, участие в конкурсах различных уровней, выступление с открытыми показами перед детьми и родителями других групп МБДОУ.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00811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</a:rPr>
              <a:t>Используемые источники: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8965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400" b="1" dirty="0" smtClean="0"/>
              <a:t>1. </a:t>
            </a:r>
            <a:r>
              <a:rPr lang="ru-RU" dirty="0" smtClean="0"/>
              <a:t>Сулим Е.В. Детский фитнес. Физкультурные занятия для детей 3-5 лет.- М.: ТЦ Сфера , 2014 год.- 160с. </a:t>
            </a:r>
          </a:p>
          <a:p>
            <a:pPr lvl="0"/>
            <a:r>
              <a:rPr lang="ru-RU" sz="2400" b="1" dirty="0" smtClean="0"/>
              <a:t>2. </a:t>
            </a:r>
            <a:r>
              <a:rPr lang="ru-RU" dirty="0" err="1" smtClean="0"/>
              <a:t>Адашкявичене</a:t>
            </a:r>
            <a:r>
              <a:rPr lang="ru-RU" dirty="0" smtClean="0"/>
              <a:t> Э.Й. Спортивные игры и упражнения в детском саду: Кн. для воспитателя детского сада. М.,1992.</a:t>
            </a:r>
          </a:p>
          <a:p>
            <a:pPr lvl="0"/>
            <a:r>
              <a:rPr lang="ru-RU" sz="2400" b="1" dirty="0" smtClean="0"/>
              <a:t>3. </a:t>
            </a:r>
            <a:r>
              <a:rPr lang="ru-RU" dirty="0" err="1" smtClean="0"/>
              <a:t>Зимонина</a:t>
            </a:r>
            <a:r>
              <a:rPr lang="ru-RU" dirty="0" smtClean="0"/>
              <a:t> В.Н. Расту здоровым. Программно- методическое пособие для детского сада: в 2ч.М., 2013.</a:t>
            </a:r>
          </a:p>
          <a:p>
            <a:pPr lvl="0"/>
            <a:r>
              <a:rPr lang="ru-RU" sz="2400" b="1" dirty="0" smtClean="0"/>
              <a:t>4. </a:t>
            </a:r>
            <a:r>
              <a:rPr lang="ru-RU" dirty="0" err="1" smtClean="0"/>
              <a:t>Казина</a:t>
            </a:r>
            <a:r>
              <a:rPr lang="ru-RU" dirty="0" smtClean="0"/>
              <a:t> О. Б. Веселая физкультура для детей и их родителей. Занятия, развлечения, праздники, походы./ О. Б. </a:t>
            </a:r>
            <a:r>
              <a:rPr lang="ru-RU" dirty="0" err="1" smtClean="0"/>
              <a:t>Казина</a:t>
            </a:r>
            <a:r>
              <a:rPr lang="ru-RU" dirty="0" smtClean="0"/>
              <a:t>; </a:t>
            </a:r>
            <a:r>
              <a:rPr lang="ru-RU" dirty="0" err="1" smtClean="0"/>
              <a:t>худож</a:t>
            </a:r>
            <a:r>
              <a:rPr lang="ru-RU" dirty="0" smtClean="0"/>
              <a:t>. Е. А. Афоничева, В. Н. Куров. – Ярославль: Академия развития; Владимир: ВКТ, 2008. – 144 с.: ил. – (Серия: «Детски сад: день за днем. В помощь воспитателям и родителям.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образовании»).</a:t>
            </a:r>
          </a:p>
          <a:p>
            <a:pPr lvl="0"/>
            <a:r>
              <a:rPr lang="ru-RU" sz="2400" b="1" dirty="0" smtClean="0"/>
              <a:t>5. </a:t>
            </a:r>
            <a:r>
              <a:rPr lang="ru-RU" dirty="0" err="1" smtClean="0"/>
              <a:t>Муллаева</a:t>
            </a:r>
            <a:r>
              <a:rPr lang="ru-RU" dirty="0" smtClean="0"/>
              <a:t> Н. Б. Конспекты – сценарии занятий по физической культуре для дошкольников: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 – СПб.: «ДЕТСТВО – ПРЕСС», 2010 – 160 с., ил.</a:t>
            </a:r>
          </a:p>
          <a:p>
            <a:pPr lvl="0"/>
            <a:r>
              <a:rPr lang="ru-RU" sz="2400" b="1" dirty="0" smtClean="0"/>
              <a:t>6. </a:t>
            </a:r>
            <a:r>
              <a:rPr lang="ru-RU" dirty="0" err="1" smtClean="0"/>
              <a:t>Фирилева</a:t>
            </a:r>
            <a:r>
              <a:rPr lang="ru-RU" dirty="0" smtClean="0"/>
              <a:t> Ж. Е. Сайкина Е. Г. «Фитнес – </a:t>
            </a:r>
            <a:r>
              <a:rPr lang="ru-RU" dirty="0" err="1" smtClean="0"/>
              <a:t>Данс</a:t>
            </a:r>
            <a:r>
              <a:rPr lang="ru-RU" dirty="0" smtClean="0"/>
              <a:t>» лечебно – профилактический танец. </a:t>
            </a:r>
            <a:r>
              <a:rPr lang="ru-RU" dirty="0" err="1" smtClean="0"/>
              <a:t>Учебно</a:t>
            </a:r>
            <a:r>
              <a:rPr lang="ru-RU" dirty="0" smtClean="0"/>
              <a:t> – педагогическое пособие для педагогов дошкольных и школьных учреждений. – СПб, «Детство – Пресс», 2014.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5602" name="Picture 2" descr="http://ds34.detkin-club.ru/editor/50/images/%D0%9D%D0%B0%D1%82%D0%B0%D0%BB%D1%8C%D1%8F/d155ad27a5f6b57341a11ddb32e0e2d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81436"/>
            <a:ext cx="7704856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165072"/>
          </a:xfrm>
        </p:spPr>
        <p:txBody>
          <a:bodyPr>
            <a:normAutofit fontScale="90000"/>
          </a:bodyPr>
          <a:lstStyle/>
          <a:p>
            <a:pPr indent="719138" algn="just"/>
            <a:r>
              <a:rPr lang="ru-RU" b="1" dirty="0" smtClean="0"/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700" i="1" dirty="0" smtClean="0">
                <a:solidFill>
                  <a:schemeClr val="tx1"/>
                </a:solidFill>
              </a:rPr>
              <a:t>Проблема здоровья подрастающего поколения в последнее время стала очень актуальна, так как обществу нужны творческие, гармонично развитые, активные люди. Негативное влияние на организм ребенка различных факторов окружающей среды приводит к ухудшению состояния его здоровья, снижению умственной и физической активности.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026" name="Picture 2" descr="http://ahaba.ru/userimages/545324-80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04144"/>
            <a:ext cx="4536504" cy="265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развивать физические качества и укреплять здоровье воспитанников.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https://www.syl.ru/misc/i/ai/204808/92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074493" cy="413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11480" cy="36724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/>
              <a:t>Задачи проекта:</a:t>
            </a: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2400" b="1" u="sng" dirty="0" smtClean="0"/>
              <a:t> Оздоровительные: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Укреплять здоровье детей с помощью </a:t>
            </a:r>
            <a:r>
              <a:rPr lang="ru-RU" sz="2400" dirty="0" err="1" smtClean="0">
                <a:solidFill>
                  <a:schemeClr val="tx1"/>
                </a:solidFill>
              </a:rPr>
              <a:t>фитболов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>2. </a:t>
            </a:r>
            <a:r>
              <a:rPr lang="ru-RU" sz="2400" dirty="0" smtClean="0">
                <a:solidFill>
                  <a:schemeClr val="tx1"/>
                </a:solidFill>
              </a:rPr>
              <a:t>Развивать силу мышц, поддерживающих правильную осанку.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>3. </a:t>
            </a:r>
            <a:r>
              <a:rPr lang="ru-RU" sz="2400" dirty="0" smtClean="0">
                <a:solidFill>
                  <a:schemeClr val="tx1"/>
                </a:solidFill>
              </a:rPr>
              <a:t>Совершенствование функций организма,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повышение его защитных свойств и устойчивости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 заболеваниям с помощью </a:t>
            </a:r>
            <a:r>
              <a:rPr lang="ru-RU" sz="2400" dirty="0" err="1" smtClean="0">
                <a:solidFill>
                  <a:schemeClr val="tx1"/>
                </a:solidFill>
              </a:rPr>
              <a:t>фитболов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2" name="Picture 4" descr="https://www.sfera-podpiska.ru/media/k2/items/cache/426eebb550cd46ce73cc8dcc4d1699c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500" y="2972698"/>
            <a:ext cx="3182500" cy="388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 проекта:</a:t>
            </a:r>
            <a:br>
              <a:rPr lang="ru-RU" sz="3600" b="1" dirty="0" smtClean="0"/>
            </a:br>
            <a:r>
              <a:rPr lang="ru-RU" sz="2400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smtClean="0"/>
              <a:t>Образовательные: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>1. </a:t>
            </a:r>
            <a:r>
              <a:rPr lang="ru-RU" sz="2400" dirty="0" smtClean="0">
                <a:solidFill>
                  <a:schemeClr val="tx1"/>
                </a:solidFill>
              </a:rPr>
              <a:t>Развивать двигательную сферу ребенка и его физические качества: выносливость, ловкость, быстрота, гибкость.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1506" name="Picture 2" descr="http://www.fitball.ru/files/fitball/reg_images/gimnastik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780929"/>
            <a:ext cx="5328591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 проекта:</a:t>
            </a:r>
            <a:br>
              <a:rPr lang="ru-RU" sz="3600" b="1" dirty="0" smtClean="0"/>
            </a:br>
            <a:r>
              <a:rPr lang="ru-RU" sz="3600" u="sng" dirty="0" smtClean="0"/>
              <a:t> </a:t>
            </a:r>
            <a:r>
              <a:rPr lang="ru-RU" sz="2400" b="1" u="sng" dirty="0" smtClean="0"/>
              <a:t>Воспитательные: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b="1" dirty="0" smtClean="0"/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Воспитывать интерес и потребность в физических упражнениях и играх.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pic>
        <p:nvPicPr>
          <p:cNvPr id="22530" name="Picture 2" descr="http://planetadetstva.net/wp-content/uploads/2014/06/ispolzovanie-fitbol-gimnastiki-v-obrazovatelnoj-deyatelnosti-po-fizicheskoj-kulture-s-detmi-starshego-doshkolnogo-vozr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19921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438109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Принципы реализации цели и         </a:t>
            </a:r>
            <a:br>
              <a:rPr lang="ru-RU" b="1" dirty="0" smtClean="0"/>
            </a:br>
            <a:r>
              <a:rPr lang="ru-RU" b="1" dirty="0" smtClean="0"/>
              <a:t>                   задач проект: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доступность </a:t>
            </a:r>
            <a:r>
              <a:rPr lang="ru-RU" sz="3100" dirty="0" smtClean="0">
                <a:solidFill>
                  <a:schemeClr val="tx1"/>
                </a:solidFill>
              </a:rPr>
              <a:t>- подбор мячей, упражнений и методов организации занятий в соответствии с возрастом и возможностями детей;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постепенность</a:t>
            </a:r>
            <a:r>
              <a:rPr lang="ru-RU" sz="3100" dirty="0" smtClean="0">
                <a:solidFill>
                  <a:schemeClr val="tx1"/>
                </a:solidFill>
              </a:rPr>
              <a:t> - от простого к сложному;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повторяемость </a:t>
            </a:r>
            <a:r>
              <a:rPr lang="ru-RU" sz="3100" dirty="0" smtClean="0">
                <a:solidFill>
                  <a:schemeClr val="tx1"/>
                </a:solidFill>
              </a:rPr>
              <a:t>и систематичность занятий.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23556" name="Picture 4" descr="https://images.ru.prom.st/474820284_w200_h200_cid562199_pid316446786-a25563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2773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sportmax64.ru/upload/iblock/cb4/cb48dbbf10f14bf10f13ca22b7e85ae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02854" cy="6133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5877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Физиологическое воздействие </a:t>
            </a:r>
            <a:r>
              <a:rPr lang="ru-RU" sz="4000" b="1" dirty="0" err="1" smtClean="0"/>
              <a:t>фитбола</a:t>
            </a:r>
            <a:r>
              <a:rPr lang="ru-RU" sz="4000" b="1" dirty="0" smtClean="0"/>
              <a:t> на организм</a:t>
            </a:r>
            <a:br>
              <a:rPr lang="ru-RU" sz="4000" b="1" dirty="0" smtClean="0"/>
            </a:br>
            <a:r>
              <a:rPr lang="ru-RU" sz="1800" b="1" dirty="0" err="1" smtClean="0">
                <a:solidFill>
                  <a:schemeClr val="tx1"/>
                </a:solidFill>
              </a:rPr>
              <a:t>Фитбол</a:t>
            </a:r>
            <a:r>
              <a:rPr lang="ru-RU" sz="1800" b="1" dirty="0" smtClean="0">
                <a:solidFill>
                  <a:schemeClr val="tx1"/>
                </a:solidFill>
              </a:rPr>
              <a:t> в переводе с английского означает «мяч с опорой»,  который используется в оздоровительных целях.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Упражнения на мячах обладают оздоровительным эффектом, который подтвержден опытом работы специализированных,  коррекционных и  </a:t>
            </a:r>
            <a:r>
              <a:rPr lang="ru-RU" sz="1800" b="1" dirty="0" err="1" smtClean="0">
                <a:solidFill>
                  <a:schemeClr val="tx1"/>
                </a:solidFill>
              </a:rPr>
              <a:t>реабиталиционных</a:t>
            </a:r>
            <a:r>
              <a:rPr lang="ru-RU" sz="1800" b="1" dirty="0" smtClean="0">
                <a:solidFill>
                  <a:schemeClr val="tx1"/>
                </a:solidFill>
              </a:rPr>
              <a:t>  медицинских центров Европы.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За счет вибрации при выполнении упражнений и  амортизационной функции мяча  улучшаются обмен веществ,  кровообращение и </a:t>
            </a:r>
            <a:r>
              <a:rPr lang="ru-RU" sz="1800" b="1" dirty="0" err="1" smtClean="0">
                <a:solidFill>
                  <a:schemeClr val="tx1"/>
                </a:solidFill>
              </a:rPr>
              <a:t>микродинамика</a:t>
            </a:r>
            <a:r>
              <a:rPr lang="ru-RU" sz="1800" b="1" dirty="0" smtClean="0">
                <a:solidFill>
                  <a:schemeClr val="tx1"/>
                </a:solidFill>
              </a:rPr>
              <a:t>  в межпозвоночных дисках  и внутренних органах,  что способствует разгрузке позвоночного столба,  мобилизации различных его отделов.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Упражнения на мячах тренируют  вестибулярный аппарат,  развивают координацию  движений и функцию  равновесия,  оказывают стимулирующее влиянием на обмен веществ организма.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61016"/>
          </a:xfrm>
        </p:spPr>
        <p:txBody>
          <a:bodyPr>
            <a:noAutofit/>
          </a:bodyPr>
          <a:lstStyle/>
          <a:p>
            <a:r>
              <a:rPr lang="ru-RU" b="1" dirty="0" smtClean="0"/>
              <a:t>Направленность упражнений              </a:t>
            </a:r>
            <a:br>
              <a:rPr lang="ru-RU" b="1" dirty="0" smtClean="0"/>
            </a:br>
            <a:r>
              <a:rPr lang="ru-RU" b="1" dirty="0" smtClean="0"/>
              <a:t>        «</a:t>
            </a:r>
            <a:r>
              <a:rPr lang="ru-RU" b="1" dirty="0" err="1" smtClean="0"/>
              <a:t>Фитбол</a:t>
            </a:r>
            <a:r>
              <a:rPr lang="ru-RU" b="1" dirty="0" smtClean="0"/>
              <a:t> – гимнастики»</a:t>
            </a:r>
            <a:br>
              <a:rPr lang="ru-RU" b="1" dirty="0" smtClean="0"/>
            </a:br>
            <a:r>
              <a:rPr lang="ru-RU" sz="2000" b="1" dirty="0" smtClean="0"/>
              <a:t>1. Укрепление мышц рук и плечевого пояса.</a:t>
            </a:r>
            <a:br>
              <a:rPr lang="ru-RU" sz="2000" b="1" dirty="0" smtClean="0"/>
            </a:br>
            <a:r>
              <a:rPr lang="ru-RU" sz="2000" b="1" dirty="0" smtClean="0"/>
              <a:t>2. Укрепление мышц брюшного пояса.</a:t>
            </a:r>
            <a:br>
              <a:rPr lang="ru-RU" sz="2000" b="1" dirty="0" smtClean="0"/>
            </a:br>
            <a:r>
              <a:rPr lang="ru-RU" sz="2000" b="1" dirty="0" smtClean="0"/>
              <a:t>3. Укрепление мышц спины и таза.</a:t>
            </a:r>
            <a:br>
              <a:rPr lang="ru-RU" sz="2000" b="1" dirty="0" smtClean="0"/>
            </a:br>
            <a:r>
              <a:rPr lang="ru-RU" sz="2000" b="1" dirty="0" smtClean="0"/>
              <a:t>4. Укрепление мышц ног и свода стопы.</a:t>
            </a:r>
            <a:br>
              <a:rPr lang="ru-RU" sz="2000" b="1" dirty="0" smtClean="0"/>
            </a:br>
            <a:r>
              <a:rPr lang="ru-RU" sz="2000" b="1" dirty="0" smtClean="0"/>
              <a:t>5. Увеличение гибкости  и подвижности суставов.</a:t>
            </a:r>
            <a:br>
              <a:rPr lang="ru-RU" sz="2000" b="1" dirty="0" smtClean="0"/>
            </a:br>
            <a:r>
              <a:rPr lang="ru-RU" sz="2000" b="1" dirty="0" smtClean="0"/>
              <a:t>6.  Развитие функции равновесия и вестибулярного аппарата.</a:t>
            </a:r>
            <a:br>
              <a:rPr lang="ru-RU" sz="2000" b="1" dirty="0" smtClean="0"/>
            </a:br>
            <a:r>
              <a:rPr lang="ru-RU" sz="2000" b="1" dirty="0" smtClean="0"/>
              <a:t>7.  Формирование осанки.</a:t>
            </a:r>
            <a:endParaRPr lang="ru-RU" sz="2000" b="1" dirty="0"/>
          </a:p>
        </p:txBody>
      </p:sp>
      <p:pic>
        <p:nvPicPr>
          <p:cNvPr id="92166" name="Picture 6" descr="https://www.cmd-sport.ru/upload/iblock/5fc/5fc6c15b80023da410db4b96ef1192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437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Педагогический проект  «Фитбол – гимнастика для детей»</vt:lpstr>
      <vt:lpstr>Актуальность      Проблема здоровья подрастающего поколения в последнее время стала очень актуальна, так как обществу нужны творческие, гармонично развитые, активные люди. Негативное влияние на организм ребенка различных факторов окружающей среды приводит к ухудшению состояния его здоровья, снижению умственной и физической активности. </vt:lpstr>
      <vt:lpstr>Цель проекта: развивать физические качества и укреплять здоровье воспитанников.</vt:lpstr>
      <vt:lpstr>    Задачи проекта:  Оздоровительные: 1. Укреплять здоровье детей с помощью фитболов. 2. Развивать силу мышц, поддерживающих правильную осанку. 3. Совершенствование функций организма,  повышение его защитных свойств и устойчивости  к заболеваниям с помощью фитболов.   </vt:lpstr>
      <vt:lpstr>Задачи проекта:  Образовательные: 1. Развивать двигательную сферу ребенка и его физические качества: выносливость, ловкость, быстрота, гибкость. </vt:lpstr>
      <vt:lpstr>Задачи проекта:  Воспитательные: 1.Воспитывать интерес и потребность в физических упражнениях и играх. </vt:lpstr>
      <vt:lpstr>Принципы реализации цели и                             задач проект:  доступность - подбор мячей, упражнений и методов организации занятий в соответствии с возрастом и возможностями детей; постепенность - от простого к сложному;  повторяемость и систематичность занятий. </vt:lpstr>
      <vt:lpstr>        Физиологическое воздействие фитбола на организм Фитбол в переводе с английского означает «мяч с опорой»,  который используется в оздоровительных целях.  Упражнения на мячах обладают оздоровительным эффектом, который подтвержден опытом работы специализированных,  коррекционных и  реабиталиционных  медицинских центров Европы.  За счет вибрации при выполнении упражнений и  амортизационной функции мяча  улучшаются обмен веществ,  кровообращение и микродинамика  в межпозвоночных дисках  и внутренних органах,  что способствует разгрузке позвоночного столба,  мобилизации различных его отделов.  Упражнения на мячах тренируют  вестибулярный аппарат,  развивают координацию  движений и функцию  равновесия,  оказывают стимулирующее влиянием на обмен веществ организма.   </vt:lpstr>
      <vt:lpstr>Направленность упражнений                       «Фитбол – гимнастики» 1. Укрепление мышц рук и плечевого пояса. 2. Укрепление мышц брюшного пояса. 3. Укрепление мышц спины и таза. 4. Укрепление мышц ног и свода стопы. 5. Увеличение гибкости  и подвижности суставов. 6.  Развитие функции равновесия и вестибулярного аппарата. 7.  Формирование осанки.</vt:lpstr>
      <vt:lpstr>Классификация упражнений на фитболах по целевой направленности</vt:lpstr>
      <vt:lpstr>Классификация упражнений фитбол – гимнастики по педагогическому признаку</vt:lpstr>
      <vt:lpstr>Этапы проекта: Подготовительный  Основной  Заключительный</vt:lpstr>
      <vt:lpstr>Ожидаемые результаты: </vt:lpstr>
      <vt:lpstr>Используемые источники: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«Фитбол – гимнастика для детей»</dc:title>
  <dc:creator>Николай</dc:creator>
  <cp:lastModifiedBy>User</cp:lastModifiedBy>
  <cp:revision>16</cp:revision>
  <dcterms:created xsi:type="dcterms:W3CDTF">2018-01-20T16:06:10Z</dcterms:created>
  <dcterms:modified xsi:type="dcterms:W3CDTF">2020-11-26T09:19:28Z</dcterms:modified>
</cp:coreProperties>
</file>